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9" r:id="rId6"/>
    <p:sldId id="270" r:id="rId7"/>
    <p:sldId id="28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89529" autoAdjust="0"/>
  </p:normalViewPr>
  <p:slideViewPr>
    <p:cSldViewPr>
      <p:cViewPr>
        <p:scale>
          <a:sx n="75" d="100"/>
          <a:sy n="75" d="100"/>
        </p:scale>
        <p:origin x="-120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E488-7190-4142-97A7-BE224D9E152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D5B9-81BB-48B6-988F-28AED73E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topic slide: include that it concentrates on manual operation (i.e. tile-op)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9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siRoboticsLogoNew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15595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Robot Construction, Wiring, and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71500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SSI Robotics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September 7, 2013</a:t>
            </a:r>
          </a:p>
          <a:p>
            <a:pPr>
              <a:lnSpc>
                <a:spcPct val="80000"/>
              </a:lnSpc>
            </a:pPr>
            <a:r>
              <a:rPr lang="en-US"/>
              <a:t>Capitol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gearing to make your robot work better</a:t>
            </a:r>
          </a:p>
          <a:p>
            <a:pPr lvl="1"/>
            <a:r>
              <a:rPr lang="en-US" dirty="0" smtClean="0"/>
              <a:t>Use gears between the motor and drive wheels</a:t>
            </a:r>
          </a:p>
          <a:p>
            <a:pPr lvl="2"/>
            <a:r>
              <a:rPr lang="en-US" dirty="0" smtClean="0"/>
              <a:t>Mounting the wheels directly to the motors makes it hard to get all wheels at the same level</a:t>
            </a:r>
          </a:p>
          <a:p>
            <a:pPr lvl="2"/>
            <a:r>
              <a:rPr lang="en-US" dirty="0" smtClean="0"/>
              <a:t>Gearing the wheels to the motor allows the wheel </a:t>
            </a:r>
            <a:r>
              <a:rPr lang="en-US" dirty="0" smtClean="0"/>
              <a:t>axles </a:t>
            </a:r>
            <a:r>
              <a:rPr lang="en-US" dirty="0" smtClean="0"/>
              <a:t>to be in a frame member which should make it easier to get all the wheels at the same level</a:t>
            </a:r>
          </a:p>
          <a:p>
            <a:r>
              <a:rPr lang="en-US" dirty="0" smtClean="0"/>
              <a:t>Make your motors do more</a:t>
            </a:r>
          </a:p>
          <a:p>
            <a:pPr lvl="1"/>
            <a:r>
              <a:rPr lang="en-US" dirty="0" smtClean="0"/>
              <a:t>Gears are a force multiplier to allow a motor to do more work</a:t>
            </a:r>
          </a:p>
          <a:p>
            <a:pPr lvl="1"/>
            <a:r>
              <a:rPr lang="en-US" dirty="0" smtClean="0"/>
              <a:t>Make sure the gears mesh properly and all axels are properly supported</a:t>
            </a:r>
          </a:p>
          <a:p>
            <a:pPr lvl="1"/>
            <a:r>
              <a:rPr lang="en-US" dirty="0" smtClean="0"/>
              <a:t>Chain and sprocket systems can work the same as gears over a longer distance</a:t>
            </a:r>
          </a:p>
        </p:txBody>
      </p:sp>
    </p:spTree>
    <p:extLst>
      <p:ext uri="{BB962C8B-B14F-4D97-AF65-F5344CB8AC3E}">
        <p14:creationId xmlns:p14="http://schemas.microsoft.com/office/powerpoint/2010/main" val="32530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Gear safety</a:t>
            </a:r>
          </a:p>
          <a:p>
            <a:pPr lvl="1"/>
            <a:r>
              <a:rPr lang="en-US" dirty="0" smtClean="0"/>
              <a:t>Provide shielding if possible to prevent fingers or wires from getting caught in the gears.</a:t>
            </a:r>
          </a:p>
          <a:p>
            <a:pPr lvl="1"/>
            <a:r>
              <a:rPr lang="en-US" dirty="0" smtClean="0"/>
              <a:t>Using gearing to drive a mechanism too fast can be dangerous</a:t>
            </a:r>
          </a:p>
          <a:p>
            <a:pPr lvl="2"/>
            <a:r>
              <a:rPr lang="en-US" dirty="0" smtClean="0"/>
              <a:t>Treads can spin off of tires….</a:t>
            </a:r>
          </a:p>
          <a:p>
            <a:pPr lvl="1"/>
            <a:r>
              <a:rPr lang="en-US" dirty="0" smtClean="0"/>
              <a:t>Using surgical tubing along with gearing can make a </a:t>
            </a:r>
            <a:r>
              <a:rPr lang="en-US" dirty="0" smtClean="0"/>
              <a:t>motor’s </a:t>
            </a:r>
            <a:r>
              <a:rPr lang="en-US" dirty="0" smtClean="0"/>
              <a:t>job easier</a:t>
            </a:r>
          </a:p>
          <a:p>
            <a:pPr lvl="2"/>
            <a:r>
              <a:rPr lang="en-US" dirty="0" smtClean="0"/>
              <a:t>To help lift an arm</a:t>
            </a:r>
          </a:p>
          <a:p>
            <a:pPr lvl="2"/>
            <a:r>
              <a:rPr lang="en-US" dirty="0" smtClean="0"/>
              <a:t>To help pull in the legs of a scissors lift</a:t>
            </a:r>
          </a:p>
        </p:txBody>
      </p:sp>
    </p:spTree>
    <p:extLst>
      <p:ext uri="{BB962C8B-B14F-4D97-AF65-F5344CB8AC3E}">
        <p14:creationId xmlns:p14="http://schemas.microsoft.com/office/powerpoint/2010/main" val="3401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Servo safety</a:t>
            </a:r>
          </a:p>
          <a:p>
            <a:pPr lvl="1"/>
            <a:r>
              <a:rPr lang="en-US" dirty="0" smtClean="0"/>
              <a:t>If you have servos that move during robot initialization, you MUST put a safety label by the power switch to indicate this.  This is stated in the game manual &lt;RG04&gt; b</a:t>
            </a:r>
          </a:p>
          <a:p>
            <a:pPr lvl="1"/>
            <a:r>
              <a:rPr lang="en-US" dirty="0" smtClean="0"/>
              <a:t>Make sure the servo is mounted securely</a:t>
            </a:r>
          </a:p>
          <a:p>
            <a:pPr lvl="2"/>
            <a:r>
              <a:rPr lang="en-US" dirty="0" smtClean="0"/>
              <a:t>The old servo brackets were not very strong</a:t>
            </a:r>
            <a:endParaRPr lang="en-US" dirty="0"/>
          </a:p>
          <a:p>
            <a:pPr lvl="2"/>
            <a:r>
              <a:rPr lang="en-US" dirty="0" smtClean="0"/>
              <a:t>I have not seen the new options, they may be better</a:t>
            </a:r>
          </a:p>
          <a:p>
            <a:pPr lvl="2"/>
            <a:r>
              <a:rPr lang="en-US" dirty="0" smtClean="0"/>
              <a:t>We have made custom brackets out of 1” square aluminum tube</a:t>
            </a:r>
          </a:p>
        </p:txBody>
      </p:sp>
    </p:spTree>
    <p:extLst>
      <p:ext uri="{BB962C8B-B14F-4D97-AF65-F5344CB8AC3E}">
        <p14:creationId xmlns:p14="http://schemas.microsoft.com/office/powerpoint/2010/main" val="3550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it reliable</a:t>
            </a:r>
          </a:p>
          <a:p>
            <a:pPr lvl="1"/>
            <a:r>
              <a:rPr lang="en-US" dirty="0" smtClean="0"/>
              <a:t>The terminal blocks on the motor controllers are not very reliable for passing power to other controllers</a:t>
            </a:r>
          </a:p>
          <a:p>
            <a:pPr lvl="1"/>
            <a:r>
              <a:rPr lang="en-US" dirty="0" smtClean="0"/>
              <a:t>Use some type of terminal strip for more reliable power connections</a:t>
            </a:r>
          </a:p>
          <a:p>
            <a:pPr lvl="1"/>
            <a:r>
              <a:rPr lang="en-US" dirty="0" smtClean="0"/>
              <a:t>An example of using Anderson </a:t>
            </a:r>
            <a:r>
              <a:rPr lang="en-US" dirty="0" err="1"/>
              <a:t>P</a:t>
            </a:r>
            <a:r>
              <a:rPr lang="en-US" dirty="0" err="1" smtClean="0"/>
              <a:t>owerpoles</a:t>
            </a:r>
            <a:r>
              <a:rPr lang="en-US" dirty="0" smtClean="0"/>
              <a:t> is available in the FTC document library (off of Team Resources)</a:t>
            </a:r>
          </a:p>
          <a:p>
            <a:pPr lvl="1"/>
            <a:r>
              <a:rPr lang="en-US" dirty="0" smtClean="0"/>
              <a:t>We have used a variation of this using an Anderson </a:t>
            </a:r>
            <a:r>
              <a:rPr lang="en-US" dirty="0" err="1" smtClean="0"/>
              <a:t>Powerpole</a:t>
            </a:r>
            <a:r>
              <a:rPr lang="en-US" dirty="0"/>
              <a:t> </a:t>
            </a:r>
            <a:r>
              <a:rPr lang="en-US" dirty="0" smtClean="0"/>
              <a:t>splitter allowing us to have redundant connections to each controller</a:t>
            </a:r>
          </a:p>
        </p:txBody>
      </p:sp>
    </p:spTree>
    <p:extLst>
      <p:ext uri="{BB962C8B-B14F-4D97-AF65-F5344CB8AC3E}">
        <p14:creationId xmlns:p14="http://schemas.microsoft.com/office/powerpoint/2010/main" val="37896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Make it reliable</a:t>
            </a:r>
          </a:p>
          <a:p>
            <a:pPr lvl="1"/>
            <a:r>
              <a:rPr lang="en-US" dirty="0" smtClean="0"/>
              <a:t>Check wiring before and after EVERY match</a:t>
            </a:r>
            <a:endParaRPr lang="en-US" dirty="0"/>
          </a:p>
          <a:p>
            <a:pPr lvl="2"/>
            <a:r>
              <a:rPr lang="en-US" dirty="0" smtClean="0"/>
              <a:t>Last year at the World Competition, a robot was showing a low battery error on the Samantha during a couple of </a:t>
            </a:r>
            <a:r>
              <a:rPr lang="en-US" dirty="0" smtClean="0"/>
              <a:t>its </a:t>
            </a:r>
            <a:r>
              <a:rPr lang="en-US" dirty="0" smtClean="0"/>
              <a:t>matches (flashing red light)</a:t>
            </a:r>
          </a:p>
          <a:p>
            <a:pPr lvl="2"/>
            <a:r>
              <a:rPr lang="en-US" dirty="0" smtClean="0"/>
              <a:t>The battery was not low</a:t>
            </a:r>
          </a:p>
          <a:p>
            <a:pPr lvl="2"/>
            <a:r>
              <a:rPr lang="en-US" dirty="0" smtClean="0"/>
              <a:t>The problem was tracked down to a loose power connection to the Samantha</a:t>
            </a:r>
          </a:p>
          <a:p>
            <a:pPr lvl="1"/>
            <a:r>
              <a:rPr lang="en-US" dirty="0" smtClean="0"/>
              <a:t>Do not route wires where they will be damaged by robot mechanisms</a:t>
            </a:r>
          </a:p>
          <a:p>
            <a:pPr lvl="2"/>
            <a:r>
              <a:rPr lang="en-US" dirty="0" smtClean="0"/>
              <a:t>Be careful of rotating mechanisms that have motors on them</a:t>
            </a:r>
          </a:p>
          <a:p>
            <a:pPr lvl="2"/>
            <a:r>
              <a:rPr lang="en-US" dirty="0" smtClean="0"/>
              <a:t>Be careful of running wires too close to gears</a:t>
            </a:r>
          </a:p>
          <a:p>
            <a:pPr lvl="2"/>
            <a:r>
              <a:rPr lang="en-US" dirty="0" smtClean="0"/>
              <a:t>Be careful of pinch points</a:t>
            </a:r>
          </a:p>
        </p:txBody>
      </p:sp>
    </p:spTree>
    <p:extLst>
      <p:ext uri="{BB962C8B-B14F-4D97-AF65-F5344CB8AC3E}">
        <p14:creationId xmlns:p14="http://schemas.microsoft.com/office/powerpoint/2010/main" val="12392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it reliable</a:t>
            </a:r>
          </a:p>
          <a:p>
            <a:pPr lvl="1"/>
            <a:r>
              <a:rPr lang="en-US" dirty="0" smtClean="0"/>
              <a:t>Tie down all wiring</a:t>
            </a:r>
          </a:p>
          <a:p>
            <a:pPr lvl="2"/>
            <a:r>
              <a:rPr lang="en-US" dirty="0" smtClean="0"/>
              <a:t>If it is tied down, it can’t move into a pinch point</a:t>
            </a:r>
          </a:p>
          <a:p>
            <a:pPr lvl="2"/>
            <a:r>
              <a:rPr lang="en-US" dirty="0" smtClean="0"/>
              <a:t>It will be harder for another robot to get tangled up in your wiring</a:t>
            </a:r>
          </a:p>
          <a:p>
            <a:pPr lvl="2"/>
            <a:r>
              <a:rPr lang="en-US" dirty="0" smtClean="0"/>
              <a:t>Tie the motor power wires to the motor to keep them from coming loose</a:t>
            </a:r>
          </a:p>
          <a:p>
            <a:pPr lvl="1"/>
            <a:r>
              <a:rPr lang="en-US" dirty="0" smtClean="0"/>
              <a:t>Keep it neat</a:t>
            </a:r>
          </a:p>
          <a:p>
            <a:pPr lvl="2"/>
            <a:r>
              <a:rPr lang="en-US" dirty="0" smtClean="0"/>
              <a:t>This makes it easier to track down problems</a:t>
            </a:r>
          </a:p>
          <a:p>
            <a:pPr lvl="2"/>
            <a:r>
              <a:rPr lang="en-US" dirty="0" smtClean="0"/>
              <a:t>It will probably also impress the judges</a:t>
            </a:r>
          </a:p>
        </p:txBody>
      </p:sp>
    </p:spTree>
    <p:extLst>
      <p:ext uri="{BB962C8B-B14F-4D97-AF65-F5344CB8AC3E}">
        <p14:creationId xmlns:p14="http://schemas.microsoft.com/office/powerpoint/2010/main" val="37673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Make it reliable</a:t>
            </a:r>
          </a:p>
          <a:p>
            <a:pPr lvl="1"/>
            <a:r>
              <a:rPr lang="en-US" dirty="0" smtClean="0"/>
              <a:t>Don’t run power wires beside signal wires</a:t>
            </a:r>
          </a:p>
          <a:p>
            <a:pPr lvl="2"/>
            <a:r>
              <a:rPr lang="en-US" dirty="0" smtClean="0"/>
              <a:t>Motor or servo wires </a:t>
            </a:r>
            <a:r>
              <a:rPr lang="en-US" dirty="0" smtClean="0"/>
              <a:t>routed</a:t>
            </a:r>
            <a:r>
              <a:rPr lang="en-US" dirty="0" smtClean="0"/>
              <a:t> </a:t>
            </a:r>
            <a:r>
              <a:rPr lang="en-US" dirty="0" smtClean="0"/>
              <a:t>beside the I2C wires can induce noise on the I2C bus</a:t>
            </a:r>
            <a:endParaRPr lang="en-US" dirty="0"/>
          </a:p>
          <a:p>
            <a:pPr lvl="2"/>
            <a:r>
              <a:rPr lang="en-US" dirty="0" smtClean="0"/>
              <a:t>This can cause data errors</a:t>
            </a:r>
          </a:p>
          <a:p>
            <a:pPr lvl="1"/>
            <a:r>
              <a:rPr lang="en-US" dirty="0" smtClean="0"/>
              <a:t>Keep the USB cable from the Samantha separate from all other </a:t>
            </a:r>
            <a:r>
              <a:rPr lang="en-US" dirty="0" smtClean="0"/>
              <a:t>wires</a:t>
            </a:r>
          </a:p>
          <a:p>
            <a:pPr lvl="2"/>
            <a:r>
              <a:rPr lang="en-US" dirty="0" smtClean="0"/>
              <a:t>Use the </a:t>
            </a:r>
            <a:r>
              <a:rPr lang="en-US" smtClean="0"/>
              <a:t>shortest possible cable</a:t>
            </a:r>
            <a:endParaRPr lang="en-US" dirty="0" smtClean="0"/>
          </a:p>
          <a:p>
            <a:pPr lvl="2"/>
            <a:r>
              <a:rPr lang="en-US" dirty="0" smtClean="0"/>
              <a:t>This should help prevent data errors on the USB bus</a:t>
            </a:r>
          </a:p>
        </p:txBody>
      </p:sp>
    </p:spTree>
    <p:extLst>
      <p:ext uri="{BB962C8B-B14F-4D97-AF65-F5344CB8AC3E}">
        <p14:creationId xmlns:p14="http://schemas.microsoft.com/office/powerpoint/2010/main" val="35624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Samantha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Minimize ESD issues</a:t>
            </a:r>
          </a:p>
          <a:p>
            <a:pPr lvl="1"/>
            <a:r>
              <a:rPr lang="en-US" dirty="0" smtClean="0"/>
              <a:t>Mount the Samantha high and not surrounded by metal to allow a clean Wi-Fi signal</a:t>
            </a:r>
          </a:p>
          <a:p>
            <a:pPr lvl="1"/>
            <a:r>
              <a:rPr lang="en-US" dirty="0" smtClean="0"/>
              <a:t>Make sure all wire connections are tight and cannot move during match play</a:t>
            </a:r>
          </a:p>
          <a:p>
            <a:pPr lvl="1"/>
            <a:r>
              <a:rPr lang="en-US" dirty="0" smtClean="0"/>
              <a:t>Use a high quality shielded USB cable with ferrite chokes</a:t>
            </a:r>
          </a:p>
          <a:p>
            <a:pPr lvl="1"/>
            <a:r>
              <a:rPr lang="en-US" dirty="0" smtClean="0"/>
              <a:t>Add ferrite chokes, if needed to other wiring on the robot</a:t>
            </a:r>
          </a:p>
        </p:txBody>
      </p:sp>
    </p:spTree>
    <p:extLst>
      <p:ext uri="{BB962C8B-B14F-4D97-AF65-F5344CB8AC3E}">
        <p14:creationId xmlns:p14="http://schemas.microsoft.com/office/powerpoint/2010/main" val="4926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Basic construction</a:t>
            </a:r>
          </a:p>
          <a:p>
            <a:pPr lvl="1"/>
            <a:r>
              <a:rPr lang="en-US" dirty="0"/>
              <a:t>Build it strong</a:t>
            </a:r>
          </a:p>
          <a:p>
            <a:pPr lvl="1"/>
            <a:r>
              <a:rPr lang="en-US" dirty="0"/>
              <a:t>Build it stable</a:t>
            </a:r>
          </a:p>
          <a:p>
            <a:pPr lvl="1"/>
            <a:r>
              <a:rPr lang="en-US" dirty="0"/>
              <a:t>Build it to last</a:t>
            </a:r>
          </a:p>
          <a:p>
            <a:pPr lvl="1"/>
            <a:r>
              <a:rPr lang="en-US" dirty="0"/>
              <a:t>Protect sensitive parts</a:t>
            </a:r>
          </a:p>
          <a:p>
            <a:r>
              <a:rPr lang="en-US" dirty="0"/>
              <a:t>Gearing</a:t>
            </a:r>
          </a:p>
          <a:p>
            <a:pPr lvl="1"/>
            <a:r>
              <a:rPr lang="en-US" dirty="0"/>
              <a:t>Make motors do more</a:t>
            </a:r>
          </a:p>
          <a:p>
            <a:pPr lvl="1"/>
            <a:r>
              <a:rPr lang="en-US" dirty="0"/>
              <a:t>Safety</a:t>
            </a:r>
          </a:p>
          <a:p>
            <a:r>
              <a:rPr lang="en-US" dirty="0"/>
              <a:t>Servos</a:t>
            </a:r>
          </a:p>
          <a:p>
            <a:pPr lvl="1"/>
            <a:r>
              <a:rPr lang="en-US" dirty="0"/>
              <a:t>Safety</a:t>
            </a:r>
          </a:p>
          <a:p>
            <a:r>
              <a:rPr lang="en-US" dirty="0"/>
              <a:t>Wiring</a:t>
            </a:r>
          </a:p>
          <a:p>
            <a:pPr lvl="1"/>
            <a:r>
              <a:rPr lang="en-US" dirty="0"/>
              <a:t>Make it reliable</a:t>
            </a:r>
          </a:p>
          <a:p>
            <a:r>
              <a:rPr lang="en-US" dirty="0"/>
              <a:t>Samantha</a:t>
            </a:r>
          </a:p>
          <a:p>
            <a:pPr lvl="1"/>
            <a:r>
              <a:rPr lang="en-US" dirty="0"/>
              <a:t>Minimize ESD issues</a:t>
            </a:r>
          </a:p>
        </p:txBody>
      </p:sp>
    </p:spTree>
    <p:extLst>
      <p:ext uri="{BB962C8B-B14F-4D97-AF65-F5344CB8AC3E}">
        <p14:creationId xmlns:p14="http://schemas.microsoft.com/office/powerpoint/2010/main" val="712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it strong</a:t>
            </a:r>
          </a:p>
          <a:p>
            <a:pPr lvl="1"/>
            <a:r>
              <a:rPr lang="en-US" dirty="0" smtClean="0"/>
              <a:t>Right angles are weak</a:t>
            </a:r>
            <a:endParaRPr lang="en-US" dirty="0"/>
          </a:p>
          <a:p>
            <a:pPr lvl="1"/>
            <a:r>
              <a:rPr lang="en-US" dirty="0" smtClean="0"/>
              <a:t>Triangles are strong</a:t>
            </a:r>
          </a:p>
          <a:p>
            <a:pPr lvl="2"/>
            <a:r>
              <a:rPr lang="en-US" dirty="0" smtClean="0"/>
              <a:t>Reinforce where necessary with angled supports</a:t>
            </a:r>
          </a:p>
          <a:p>
            <a:pPr lvl="1"/>
            <a:r>
              <a:rPr lang="en-US" dirty="0" smtClean="0"/>
              <a:t>Angles beams are stronger than flat beams</a:t>
            </a:r>
          </a:p>
        </p:txBody>
      </p:sp>
      <p:pic>
        <p:nvPicPr>
          <p:cNvPr id="1026" name="Picture 2" descr="C:\SSI\2013-2014\Kick-Off\RobotConstructionWiringAndSafety\Photos\l_tetrixlbrack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323" y="1676400"/>
            <a:ext cx="1184593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SSI\2013-2014\Kick-Off\RobotConstructionWiringAndSafety\Photos\l_tetrix288mmb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4802377"/>
            <a:ext cx="2076450" cy="107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SSI\2013-2014\Kick-Off\RobotConstructionWiringAndSafety\Photos\l_tetrix288mmang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4932616"/>
            <a:ext cx="1924050" cy="111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0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it stable</a:t>
            </a:r>
          </a:p>
          <a:p>
            <a:pPr lvl="1"/>
            <a:r>
              <a:rPr lang="en-US" dirty="0" smtClean="0"/>
              <a:t>Keep the center of gravity low to keep the robot stable</a:t>
            </a:r>
          </a:p>
        </p:txBody>
      </p:sp>
      <p:pic>
        <p:nvPicPr>
          <p:cNvPr id="2050" name="Picture 2" descr="C:\Users\dspangler\Pictures\2009 Maryland FTC Championship\PICT00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7" t="-8236" r="16797" b="28691"/>
          <a:stretch/>
        </p:blipFill>
        <p:spPr bwMode="auto">
          <a:xfrm>
            <a:off x="2514600" y="2895600"/>
            <a:ext cx="347472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8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Build it to last</a:t>
            </a:r>
          </a:p>
          <a:p>
            <a:pPr lvl="1"/>
            <a:r>
              <a:rPr lang="en-US" dirty="0" smtClean="0"/>
              <a:t>Ran entire World Championship with NO major repairs required</a:t>
            </a:r>
            <a:endParaRPr lang="en-US" dirty="0"/>
          </a:p>
          <a:p>
            <a:pPr lvl="2"/>
            <a:r>
              <a:rPr lang="en-US" dirty="0" smtClean="0"/>
              <a:t>7 qualifiers</a:t>
            </a:r>
          </a:p>
          <a:p>
            <a:pPr lvl="2"/>
            <a:r>
              <a:rPr lang="en-US" dirty="0" smtClean="0"/>
              <a:t>4 eliminations</a:t>
            </a:r>
          </a:p>
        </p:txBody>
      </p:sp>
      <p:pic>
        <p:nvPicPr>
          <p:cNvPr id="3076" name="Picture 4" descr="C:\SSI\2013-2014\Kick-Off\RobotConstructionWiringAndSafety\Photos\Crusader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017659" cy="5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Build it to last</a:t>
            </a:r>
          </a:p>
          <a:p>
            <a:pPr lvl="1"/>
            <a:r>
              <a:rPr lang="en-US" dirty="0" err="1" smtClean="0"/>
              <a:t>Tetrix</a:t>
            </a:r>
            <a:r>
              <a:rPr lang="en-US" dirty="0" smtClean="0"/>
              <a:t> kit comes with “</a:t>
            </a:r>
            <a:r>
              <a:rPr lang="en-US" dirty="0" err="1" smtClean="0"/>
              <a:t>kep</a:t>
            </a:r>
            <a:r>
              <a:rPr lang="en-US" dirty="0" smtClean="0"/>
              <a:t>” nuts</a:t>
            </a:r>
          </a:p>
          <a:p>
            <a:pPr lvl="2"/>
            <a:r>
              <a:rPr lang="en-US" dirty="0" smtClean="0"/>
              <a:t>These are ok but will loosen over time</a:t>
            </a:r>
          </a:p>
          <a:p>
            <a:pPr lvl="1"/>
            <a:r>
              <a:rPr lang="en-US" dirty="0" smtClean="0"/>
              <a:t>I recommend nylon lock nuts</a:t>
            </a:r>
          </a:p>
          <a:p>
            <a:pPr lvl="2"/>
            <a:r>
              <a:rPr lang="en-US" dirty="0" smtClean="0"/>
              <a:t>Much less likely to loosen up</a:t>
            </a:r>
          </a:p>
          <a:p>
            <a:pPr lvl="3"/>
            <a:r>
              <a:rPr lang="en-US" dirty="0" smtClean="0"/>
              <a:t>Note, they will wear out if removed and reinstalled many times</a:t>
            </a:r>
          </a:p>
          <a:p>
            <a:pPr lvl="1"/>
            <a:r>
              <a:rPr lang="en-US" dirty="0" smtClean="0"/>
              <a:t>Loctite is also useful to keep nuts where they belong</a:t>
            </a:r>
          </a:p>
          <a:p>
            <a:pPr lvl="1"/>
            <a:r>
              <a:rPr lang="en-US" dirty="0" smtClean="0"/>
              <a:t>Don’t use only the minimum number of screws</a:t>
            </a:r>
          </a:p>
          <a:p>
            <a:pPr lvl="2"/>
            <a:r>
              <a:rPr lang="en-US" dirty="0" smtClean="0"/>
              <a:t>One screw might hold, but 4 will hold it better</a:t>
            </a:r>
          </a:p>
          <a:p>
            <a:pPr lvl="3"/>
            <a:endParaRPr lang="en-US" dirty="0" smtClean="0"/>
          </a:p>
        </p:txBody>
      </p:sp>
      <p:pic>
        <p:nvPicPr>
          <p:cNvPr id="3074" name="Picture 2" descr="C:\SSI\2013-2014\Kick-Off\RobotConstructionWiringAndSafety\Photos\sm_tetrixkepn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2033588"/>
            <a:ext cx="9525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SSI\2013-2014\Kick-Off\RobotConstructionWiringAndSafety\Photos\nylon lock nu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19649"/>
            <a:ext cx="2255837" cy="146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Hint for axle collars</a:t>
            </a:r>
          </a:p>
          <a:p>
            <a:pPr lvl="1"/>
            <a:r>
              <a:rPr lang="en-US" dirty="0" smtClean="0"/>
              <a:t>Use a standard screw instead of the included set screw</a:t>
            </a:r>
          </a:p>
          <a:p>
            <a:pPr lvl="1"/>
            <a:r>
              <a:rPr lang="en-US" dirty="0" smtClean="0"/>
              <a:t>It will be easier to get a firm grip on the axle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8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Protect sensitive parts</a:t>
            </a:r>
            <a:endParaRPr lang="en-US" dirty="0"/>
          </a:p>
          <a:p>
            <a:pPr lvl="1"/>
            <a:r>
              <a:rPr lang="en-US" dirty="0" smtClean="0"/>
              <a:t>Use plastic sheeting to protect electronics</a:t>
            </a:r>
          </a:p>
          <a:p>
            <a:pPr lvl="2"/>
            <a:r>
              <a:rPr lang="en-US" dirty="0" smtClean="0"/>
              <a:t>Mounting NXT, motor and servo controllers to plastic sheeting can help minimize effects of electrical noise</a:t>
            </a:r>
          </a:p>
          <a:p>
            <a:pPr lvl="1"/>
            <a:r>
              <a:rPr lang="en-US" dirty="0" smtClean="0"/>
              <a:t>Electronics make poor bumpers</a:t>
            </a:r>
          </a:p>
          <a:p>
            <a:pPr lvl="1"/>
            <a:r>
              <a:rPr lang="en-US" dirty="0" smtClean="0"/>
              <a:t>Mount the battery safely</a:t>
            </a:r>
          </a:p>
          <a:p>
            <a:pPr lvl="2"/>
            <a:r>
              <a:rPr lang="en-US" dirty="0" smtClean="0"/>
              <a:t>No sharp edges to cut into the battery</a:t>
            </a:r>
          </a:p>
          <a:p>
            <a:pPr lvl="2"/>
            <a:r>
              <a:rPr lang="en-US" dirty="0" smtClean="0"/>
              <a:t>A battery that shorts to the frame can cause major trouble</a:t>
            </a:r>
          </a:p>
          <a:p>
            <a:pPr lvl="1"/>
            <a:r>
              <a:rPr lang="en-US" dirty="0" smtClean="0"/>
              <a:t>Mount power switch so it is easy for the FTA to reach, but hard for another robot to bump</a:t>
            </a:r>
          </a:p>
        </p:txBody>
      </p:sp>
    </p:spTree>
    <p:extLst>
      <p:ext uri="{BB962C8B-B14F-4D97-AF65-F5344CB8AC3E}">
        <p14:creationId xmlns:p14="http://schemas.microsoft.com/office/powerpoint/2010/main" val="5393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Protect sensitive parts</a:t>
            </a:r>
            <a:endParaRPr lang="en-US" dirty="0"/>
          </a:p>
          <a:p>
            <a:pPr lvl="1"/>
            <a:r>
              <a:rPr lang="en-US" dirty="0" smtClean="0"/>
              <a:t>Make numbers out of a material that will withstand game play</a:t>
            </a:r>
          </a:p>
          <a:p>
            <a:pPr lvl="2"/>
            <a:r>
              <a:rPr lang="en-US" dirty="0" smtClean="0"/>
              <a:t>Laminated paper works well</a:t>
            </a:r>
          </a:p>
          <a:p>
            <a:pPr lvl="2"/>
            <a:r>
              <a:rPr lang="en-US" dirty="0" smtClean="0"/>
              <a:t>Laminated paper behind a plastic sheet works really well</a:t>
            </a:r>
          </a:p>
          <a:p>
            <a:pPr lvl="2"/>
            <a:r>
              <a:rPr lang="en-US" dirty="0" smtClean="0"/>
              <a:t>You don’t want them to tear off during a match</a:t>
            </a:r>
          </a:p>
          <a:p>
            <a:pPr lvl="2"/>
            <a:r>
              <a:rPr lang="en-US" dirty="0" smtClean="0"/>
              <a:t>Remember the 3” size is the Minimum (not maximum)</a:t>
            </a:r>
          </a:p>
        </p:txBody>
      </p:sp>
    </p:spTree>
    <p:extLst>
      <p:ext uri="{BB962C8B-B14F-4D97-AF65-F5344CB8AC3E}">
        <p14:creationId xmlns:p14="http://schemas.microsoft.com/office/powerpoint/2010/main" val="9122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1092</Words>
  <Application>Microsoft Office PowerPoint</Application>
  <PresentationFormat>On-screen Show (4:3)</PresentationFormat>
  <Paragraphs>161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Robot Construction, Wiring, and Safety</vt:lpstr>
      <vt:lpstr>Agenda</vt:lpstr>
      <vt:lpstr>Basic Construction</vt:lpstr>
      <vt:lpstr>Basic Construction</vt:lpstr>
      <vt:lpstr>Basic Construction</vt:lpstr>
      <vt:lpstr>Basic Construction</vt:lpstr>
      <vt:lpstr>Basic Construction</vt:lpstr>
      <vt:lpstr>Basic Construction</vt:lpstr>
      <vt:lpstr>Basic Construction</vt:lpstr>
      <vt:lpstr>Gearing</vt:lpstr>
      <vt:lpstr>Gearing</vt:lpstr>
      <vt:lpstr>Servos</vt:lpstr>
      <vt:lpstr>Wiring</vt:lpstr>
      <vt:lpstr>Wiring</vt:lpstr>
      <vt:lpstr>Wiring</vt:lpstr>
      <vt:lpstr>Wiring</vt:lpstr>
      <vt:lpstr>Samantha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Spangler, David</cp:lastModifiedBy>
  <cp:revision>88</cp:revision>
  <dcterms:created xsi:type="dcterms:W3CDTF">2012-10-02T22:20:40Z</dcterms:created>
  <dcterms:modified xsi:type="dcterms:W3CDTF">2013-09-07T00:35:17Z</dcterms:modified>
</cp:coreProperties>
</file>