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71552" autoAdjust="0"/>
  </p:normalViewPr>
  <p:slideViewPr>
    <p:cSldViewPr>
      <p:cViewPr>
        <p:scale>
          <a:sx n="75" d="100"/>
          <a:sy n="75" d="100"/>
        </p:scale>
        <p:origin x="-258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2E488-7190-4142-97A7-BE224D9E152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ED5B9-81BB-48B6-988F-28AED73E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4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topic slide: include that it concentrates on manual operation (i.e. tile-op)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29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this help students transition to 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8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7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5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8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4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8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4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4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siRoboticsLogoNewLar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143000"/>
            <a:ext cx="3155950" cy="46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Behind the Curtain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5715000" cy="17526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SSI </a:t>
            </a:r>
            <a:r>
              <a:rPr lang="en-US" dirty="0"/>
              <a:t>Robotics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September 7, 2013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Capitol </a:t>
            </a:r>
            <a:r>
              <a:rPr lang="en-US" dirty="0" smtClean="0"/>
              <a:t>College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6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r>
              <a:rPr lang="en-US" dirty="0" smtClean="0"/>
              <a:t>Registration</a:t>
            </a:r>
          </a:p>
          <a:p>
            <a:r>
              <a:rPr lang="en-US" dirty="0" smtClean="0"/>
              <a:t>Queuing</a:t>
            </a:r>
          </a:p>
          <a:p>
            <a:pPr lvl="1"/>
            <a:r>
              <a:rPr lang="en-US" dirty="0" smtClean="0"/>
              <a:t>Queue Manager</a:t>
            </a:r>
          </a:p>
          <a:p>
            <a:pPr lvl="1"/>
            <a:r>
              <a:rPr lang="en-US" dirty="0" smtClean="0"/>
              <a:t>Queue Crew</a:t>
            </a:r>
          </a:p>
          <a:p>
            <a:r>
              <a:rPr lang="en-US" dirty="0" smtClean="0"/>
              <a:t>Match Administration</a:t>
            </a:r>
          </a:p>
          <a:p>
            <a:pPr lvl="1"/>
            <a:r>
              <a:rPr lang="en-US" dirty="0" smtClean="0"/>
              <a:t>FTA</a:t>
            </a:r>
          </a:p>
          <a:p>
            <a:pPr lvl="1"/>
            <a:r>
              <a:rPr lang="en-US" dirty="0" smtClean="0"/>
              <a:t>FTAA</a:t>
            </a:r>
          </a:p>
          <a:p>
            <a:pPr lvl="1"/>
            <a:r>
              <a:rPr lang="en-US" dirty="0" smtClean="0"/>
              <a:t>FCS Operator</a:t>
            </a:r>
          </a:p>
          <a:p>
            <a:pPr lvl="1"/>
            <a:r>
              <a:rPr lang="en-US" dirty="0" smtClean="0"/>
              <a:t>Score Keeper</a:t>
            </a:r>
          </a:p>
          <a:p>
            <a:r>
              <a:rPr lang="en-US" dirty="0" smtClean="0"/>
              <a:t>Field Reset Crew</a:t>
            </a:r>
          </a:p>
          <a:p>
            <a:pPr lvl="1"/>
            <a:r>
              <a:rPr lang="en-US" dirty="0" smtClean="0"/>
              <a:t>Reset Manager</a:t>
            </a:r>
          </a:p>
          <a:p>
            <a:pPr lvl="1"/>
            <a:r>
              <a:rPr lang="en-US" dirty="0" smtClean="0"/>
              <a:t>Reset Crew</a:t>
            </a:r>
          </a:p>
          <a:p>
            <a:r>
              <a:rPr lang="en-US" dirty="0" smtClean="0"/>
              <a:t>Referee</a:t>
            </a:r>
          </a:p>
          <a:p>
            <a:pPr lvl="1"/>
            <a:r>
              <a:rPr lang="en-US" dirty="0" smtClean="0"/>
              <a:t>Head Referee</a:t>
            </a:r>
          </a:p>
          <a:p>
            <a:pPr lvl="1"/>
            <a:r>
              <a:rPr lang="en-US" dirty="0" smtClean="0"/>
              <a:t>Referee</a:t>
            </a:r>
          </a:p>
          <a:p>
            <a:r>
              <a:rPr lang="en-US" dirty="0" smtClean="0"/>
              <a:t>Judging</a:t>
            </a:r>
          </a:p>
          <a:p>
            <a:pPr lvl="1"/>
            <a:r>
              <a:rPr lang="en-US" dirty="0" smtClean="0"/>
              <a:t>Judge Advisor</a:t>
            </a:r>
          </a:p>
          <a:p>
            <a:pPr lvl="1"/>
            <a:r>
              <a:rPr lang="en-US" dirty="0" smtClean="0"/>
              <a:t>Judge</a:t>
            </a:r>
          </a:p>
          <a:p>
            <a:pPr lvl="1"/>
            <a:r>
              <a:rPr lang="en-US" dirty="0" smtClean="0"/>
              <a:t>Judge Assistant</a:t>
            </a:r>
          </a:p>
          <a:p>
            <a:pPr lvl="2"/>
            <a:r>
              <a:rPr lang="en-US" dirty="0" smtClean="0"/>
              <a:t>Traffic Flow</a:t>
            </a:r>
          </a:p>
          <a:p>
            <a:pPr lvl="2"/>
            <a:r>
              <a:rPr lang="en-US" dirty="0" smtClean="0"/>
              <a:t>Maintain Schedule</a:t>
            </a:r>
          </a:p>
          <a:p>
            <a:pPr lvl="2"/>
            <a:r>
              <a:rPr lang="en-US" dirty="0" smtClean="0"/>
              <a:t>Handles Information Requests</a:t>
            </a:r>
          </a:p>
          <a:p>
            <a:r>
              <a:rPr lang="en-US" dirty="0" smtClean="0"/>
              <a:t>Practice Field</a:t>
            </a:r>
          </a:p>
          <a:p>
            <a:pPr lvl="1"/>
            <a:r>
              <a:rPr lang="en-US" dirty="0" smtClean="0"/>
              <a:t>Practice Field Manager</a:t>
            </a:r>
          </a:p>
          <a:p>
            <a:pPr lvl="1"/>
            <a:r>
              <a:rPr lang="en-US" dirty="0"/>
              <a:t>Practice Field Attendant</a:t>
            </a:r>
            <a:endParaRPr lang="en-US" dirty="0" smtClean="0"/>
          </a:p>
          <a:p>
            <a:r>
              <a:rPr lang="en-US" dirty="0" smtClean="0"/>
              <a:t>Pit Administration</a:t>
            </a:r>
          </a:p>
          <a:p>
            <a:pPr lvl="1"/>
            <a:r>
              <a:rPr lang="en-US" dirty="0" smtClean="0"/>
              <a:t>Pit Manager</a:t>
            </a:r>
          </a:p>
          <a:p>
            <a:pPr lvl="2"/>
            <a:r>
              <a:rPr lang="en-US" dirty="0" smtClean="0"/>
              <a:t>Help Desk</a:t>
            </a:r>
          </a:p>
          <a:p>
            <a:pPr lvl="1"/>
            <a:r>
              <a:rPr lang="en-US" dirty="0" smtClean="0"/>
              <a:t>Pit Crew</a:t>
            </a:r>
          </a:p>
          <a:p>
            <a:pPr lvl="2"/>
            <a:r>
              <a:rPr lang="en-US" dirty="0" smtClean="0"/>
              <a:t>Safety </a:t>
            </a:r>
            <a:r>
              <a:rPr lang="en-US" dirty="0"/>
              <a:t>Officer</a:t>
            </a:r>
          </a:p>
          <a:p>
            <a:r>
              <a:rPr lang="en-US" dirty="0" smtClean="0"/>
              <a:t>Inspection</a:t>
            </a:r>
          </a:p>
          <a:p>
            <a:pPr lvl="1"/>
            <a:r>
              <a:rPr lang="en-US" dirty="0" smtClean="0"/>
              <a:t>Inspection Manager</a:t>
            </a:r>
          </a:p>
          <a:p>
            <a:pPr lvl="1"/>
            <a:r>
              <a:rPr lang="en-US" dirty="0" smtClean="0"/>
              <a:t>Hardware Inspector</a:t>
            </a:r>
          </a:p>
          <a:p>
            <a:pPr lvl="1"/>
            <a:r>
              <a:rPr lang="en-US" dirty="0" smtClean="0"/>
              <a:t>Software Inspector</a:t>
            </a:r>
          </a:p>
          <a:p>
            <a:pPr lvl="1"/>
            <a:r>
              <a:rPr lang="en-US" dirty="0" smtClean="0"/>
              <a:t>Field Inspector</a:t>
            </a:r>
          </a:p>
          <a:p>
            <a:r>
              <a:rPr lang="en-US" dirty="0" smtClean="0"/>
              <a:t>Volunteer Coordinator</a:t>
            </a:r>
          </a:p>
          <a:p>
            <a:r>
              <a:rPr lang="en-US" dirty="0" smtClean="0"/>
              <a:t>Emcee / Game Announcer</a:t>
            </a:r>
          </a:p>
          <a:p>
            <a:r>
              <a:rPr lang="en-US" dirty="0" smtClean="0"/>
              <a:t>Sight and Sound Crew</a:t>
            </a:r>
          </a:p>
          <a:p>
            <a:pPr lvl="1"/>
            <a:r>
              <a:rPr lang="en-US" dirty="0" smtClean="0"/>
              <a:t>Disc Jockey</a:t>
            </a:r>
          </a:p>
          <a:p>
            <a:pPr lvl="1"/>
            <a:r>
              <a:rPr lang="en-US" dirty="0" smtClean="0"/>
              <a:t>Sound Board Operator</a:t>
            </a:r>
          </a:p>
          <a:p>
            <a:pPr lvl="1"/>
            <a:r>
              <a:rPr lang="en-US" dirty="0" smtClean="0"/>
              <a:t>Light Board Operator</a:t>
            </a:r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Photographer</a:t>
            </a:r>
          </a:p>
          <a:p>
            <a:pPr lvl="1"/>
            <a:r>
              <a:rPr lang="en-US" dirty="0" smtClean="0"/>
              <a:t>Videographer</a:t>
            </a:r>
          </a:p>
        </p:txBody>
      </p:sp>
    </p:spTree>
    <p:extLst>
      <p:ext uri="{BB962C8B-B14F-4D97-AF65-F5344CB8AC3E}">
        <p14:creationId xmlns:p14="http://schemas.microsoft.com/office/powerpoint/2010/main" val="7120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124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Behind the Curtain</vt:lpstr>
      <vt:lpstr>Positions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</dc:creator>
  <cp:lastModifiedBy>M. Lydean R. Spangler</cp:lastModifiedBy>
  <cp:revision>73</cp:revision>
  <dcterms:created xsi:type="dcterms:W3CDTF">2012-10-02T22:20:40Z</dcterms:created>
  <dcterms:modified xsi:type="dcterms:W3CDTF">2013-09-07T00:50:20Z</dcterms:modified>
</cp:coreProperties>
</file>